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500"/>
    <a:srgbClr val="CCFFFF"/>
    <a:srgbClr val="FFFFCC"/>
    <a:srgbClr val="FFFF99"/>
    <a:srgbClr val="CDF3FF"/>
    <a:srgbClr val="9BE5FF"/>
    <a:srgbClr val="65D7FF"/>
    <a:srgbClr val="CBFF6D"/>
    <a:srgbClr val="7F7F7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6" d="100"/>
          <a:sy n="66" d="100"/>
        </p:scale>
        <p:origin x="14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gar Anaya" userId="d08b563f3a22d05c" providerId="LiveId" clId="{83EBE1AD-134F-4916-8553-6CB63B7EAC32}"/>
    <pc:docChg chg="custSel modSld modMainMaster">
      <pc:chgData name="Edgar Anaya" userId="d08b563f3a22d05c" providerId="LiveId" clId="{83EBE1AD-134F-4916-8553-6CB63B7EAC32}" dt="2022-04-05T03:30:31.626" v="497" actId="20577"/>
      <pc:docMkLst>
        <pc:docMk/>
      </pc:docMkLst>
      <pc:sldChg chg="addSp delSp modSp mod modNotesTx">
        <pc:chgData name="Edgar Anaya" userId="d08b563f3a22d05c" providerId="LiveId" clId="{83EBE1AD-134F-4916-8553-6CB63B7EAC32}" dt="2022-04-05T03:30:31.626" v="497" actId="20577"/>
        <pc:sldMkLst>
          <pc:docMk/>
          <pc:sldMk cId="616708893" sldId="262"/>
        </pc:sldMkLst>
        <pc:spChg chg="add mod">
          <ac:chgData name="Edgar Anaya" userId="d08b563f3a22d05c" providerId="LiveId" clId="{83EBE1AD-134F-4916-8553-6CB63B7EAC32}" dt="2022-04-05T03:25:55.500" v="340" actId="1035"/>
          <ac:spMkLst>
            <pc:docMk/>
            <pc:sldMk cId="616708893" sldId="262"/>
            <ac:spMk id="2" creationId="{6E9AE021-C4CF-4B12-9BCF-CF14589EC5E2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" creationId="{1DE82919-B210-4D9B-8648-81D4A5D1DEB0}"/>
          </ac:spMkLst>
        </pc:spChg>
        <pc:spChg chg="mod">
          <ac:chgData name="Edgar Anaya" userId="d08b563f3a22d05c" providerId="LiveId" clId="{83EBE1AD-134F-4916-8553-6CB63B7EAC32}" dt="2022-04-05T03:27:50.017" v="357" actId="1076"/>
          <ac:spMkLst>
            <pc:docMk/>
            <pc:sldMk cId="616708893" sldId="262"/>
            <ac:spMk id="22" creationId="{323326E5-01A6-4291-AF38-98C406EA6C53}"/>
          </ac:spMkLst>
        </pc:spChg>
        <pc:spChg chg="mod">
          <ac:chgData name="Edgar Anaya" userId="d08b563f3a22d05c" providerId="LiveId" clId="{83EBE1AD-134F-4916-8553-6CB63B7EAC32}" dt="2022-04-05T03:26:49.408" v="348" actId="1076"/>
          <ac:spMkLst>
            <pc:docMk/>
            <pc:sldMk cId="616708893" sldId="262"/>
            <ac:spMk id="31" creationId="{9C669B5E-36C6-4D15-91D9-42560C90203A}"/>
          </ac:spMkLst>
        </pc:spChg>
        <pc:spChg chg="mod">
          <ac:chgData name="Edgar Anaya" userId="d08b563f3a22d05c" providerId="LiveId" clId="{83EBE1AD-134F-4916-8553-6CB63B7EAC32}" dt="2022-04-05T03:27:39.092" v="354" actId="14100"/>
          <ac:spMkLst>
            <pc:docMk/>
            <pc:sldMk cId="616708893" sldId="262"/>
            <ac:spMk id="33" creationId="{4834A1D1-D72B-4283-8094-9EF2AD4BC713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4" creationId="{E0757E93-5ECA-4375-95DB-456A20E5539C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5" creationId="{9D659780-F515-4CE8-8657-8B511442C270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6" creationId="{58C072ED-897E-4C77-B825-5180D46B705A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7" creationId="{BADCB97D-0EBE-4EF3-A306-5581EF3379A2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38" creationId="{A66E908F-90A2-4B48-B0E6-E34AE47F06C6}"/>
          </ac:spMkLst>
        </pc:spChg>
        <pc:spChg chg="mod">
          <ac:chgData name="Edgar Anaya" userId="d08b563f3a22d05c" providerId="LiveId" clId="{83EBE1AD-134F-4916-8553-6CB63B7EAC32}" dt="2022-04-05T03:27:27.396" v="353" actId="14100"/>
          <ac:spMkLst>
            <pc:docMk/>
            <pc:sldMk cId="616708893" sldId="262"/>
            <ac:spMk id="39" creationId="{68AF1A4C-EE92-4CD0-86E8-1AE4836FCD8B}"/>
          </ac:spMkLst>
        </pc:spChg>
        <pc:spChg chg="add mod">
          <ac:chgData name="Edgar Anaya" userId="d08b563f3a22d05c" providerId="LiveId" clId="{83EBE1AD-134F-4916-8553-6CB63B7EAC32}" dt="2022-04-05T03:25:37.897" v="316" actId="1036"/>
          <ac:spMkLst>
            <pc:docMk/>
            <pc:sldMk cId="616708893" sldId="262"/>
            <ac:spMk id="40" creationId="{71ED9B71-4EB3-4561-9147-37A72345E836}"/>
          </ac:spMkLst>
        </pc:spChg>
        <pc:spChg chg="del mod">
          <ac:chgData name="Edgar Anaya" userId="d08b563f3a22d05c" providerId="LiveId" clId="{83EBE1AD-134F-4916-8553-6CB63B7EAC32}" dt="2022-04-05T03:29:24.849" v="463" actId="478"/>
          <ac:spMkLst>
            <pc:docMk/>
            <pc:sldMk cId="616708893" sldId="262"/>
            <ac:spMk id="41" creationId="{43270E27-F90D-4E62-95A5-CAB95B7D9DCF}"/>
          </ac:spMkLst>
        </pc:spChg>
        <pc:spChg chg="mod">
          <ac:chgData name="Edgar Anaya" userId="d08b563f3a22d05c" providerId="LiveId" clId="{83EBE1AD-134F-4916-8553-6CB63B7EAC32}" dt="2022-04-05T03:29:28.233" v="464" actId="1076"/>
          <ac:spMkLst>
            <pc:docMk/>
            <pc:sldMk cId="616708893" sldId="262"/>
            <ac:spMk id="42" creationId="{E733E909-9C41-47A4-B642-97B63025DC9F}"/>
          </ac:spMkLst>
        </pc:spChg>
        <pc:spChg chg="add del mod">
          <ac:chgData name="Edgar Anaya" userId="d08b563f3a22d05c" providerId="LiveId" clId="{83EBE1AD-134F-4916-8553-6CB63B7EAC32}" dt="2022-04-05T03:27:14.896" v="352" actId="478"/>
          <ac:spMkLst>
            <pc:docMk/>
            <pc:sldMk cId="616708893" sldId="262"/>
            <ac:spMk id="43" creationId="{5FCD94A0-91F2-427F-926A-A39915489465}"/>
          </ac:spMkLst>
        </pc:spChg>
        <pc:spChg chg="add del mod">
          <ac:chgData name="Edgar Anaya" userId="d08b563f3a22d05c" providerId="LiveId" clId="{83EBE1AD-134F-4916-8553-6CB63B7EAC32}" dt="2022-04-05T03:27:14.896" v="352" actId="478"/>
          <ac:spMkLst>
            <pc:docMk/>
            <pc:sldMk cId="616708893" sldId="262"/>
            <ac:spMk id="44" creationId="{69234374-E52C-4E6B-AE97-3F508ACB89C1}"/>
          </ac:spMkLst>
        </pc:spChg>
        <pc:spChg chg="mod">
          <ac:chgData name="Edgar Anaya" userId="d08b563f3a22d05c" providerId="LiveId" clId="{83EBE1AD-134F-4916-8553-6CB63B7EAC32}" dt="2022-04-05T03:27:27.396" v="353" actId="14100"/>
          <ac:spMkLst>
            <pc:docMk/>
            <pc:sldMk cId="616708893" sldId="262"/>
            <ac:spMk id="46" creationId="{F0F94875-D52F-403F-97BA-1669D9113297}"/>
          </ac:spMkLst>
        </pc:spChg>
        <pc:spChg chg="mod">
          <ac:chgData name="Edgar Anaya" userId="d08b563f3a22d05c" providerId="LiveId" clId="{83EBE1AD-134F-4916-8553-6CB63B7EAC32}" dt="2022-04-05T03:29:48.571" v="469" actId="1076"/>
          <ac:spMkLst>
            <pc:docMk/>
            <pc:sldMk cId="616708893" sldId="262"/>
            <ac:spMk id="47" creationId="{72596DAB-7357-4E26-8E98-D73DD24F2450}"/>
          </ac:spMkLst>
        </pc:spChg>
        <pc:spChg chg="mod">
          <ac:chgData name="Edgar Anaya" userId="d08b563f3a22d05c" providerId="LiveId" clId="{83EBE1AD-134F-4916-8553-6CB63B7EAC32}" dt="2022-04-05T03:29:41.226" v="467" actId="1076"/>
          <ac:spMkLst>
            <pc:docMk/>
            <pc:sldMk cId="616708893" sldId="262"/>
            <ac:spMk id="49" creationId="{46BC27D2-5D74-4500-9DA5-57750DECAA08}"/>
          </ac:spMkLst>
        </pc:spChg>
        <pc:spChg chg="mod">
          <ac:chgData name="Edgar Anaya" userId="d08b563f3a22d05c" providerId="LiveId" clId="{83EBE1AD-134F-4916-8553-6CB63B7EAC32}" dt="2022-04-05T03:26:49.408" v="348" actId="1076"/>
          <ac:spMkLst>
            <pc:docMk/>
            <pc:sldMk cId="616708893" sldId="262"/>
            <ac:spMk id="55" creationId="{EC19336D-8ABD-4E5A-B3C7-5AD17EC6F2A1}"/>
          </ac:spMkLst>
        </pc:spChg>
        <pc:spChg chg="mod">
          <ac:chgData name="Edgar Anaya" userId="d08b563f3a22d05c" providerId="LiveId" clId="{83EBE1AD-134F-4916-8553-6CB63B7EAC32}" dt="2022-04-05T03:27:39.092" v="354" actId="14100"/>
          <ac:spMkLst>
            <pc:docMk/>
            <pc:sldMk cId="616708893" sldId="262"/>
            <ac:spMk id="56" creationId="{A6724E78-CDE7-4D57-B5EC-3B6E475B6045}"/>
          </ac:spMkLst>
        </pc:spChg>
        <pc:spChg chg="mod">
          <ac:chgData name="Edgar Anaya" userId="d08b563f3a22d05c" providerId="LiveId" clId="{83EBE1AD-134F-4916-8553-6CB63B7EAC32}" dt="2022-04-05T03:27:43.041" v="355" actId="1076"/>
          <ac:spMkLst>
            <pc:docMk/>
            <pc:sldMk cId="616708893" sldId="262"/>
            <ac:spMk id="58" creationId="{E2EA5F44-E80C-4D55-98B5-2DF7E22CC9D3}"/>
          </ac:spMkLst>
        </pc:spChg>
        <pc:spChg chg="mod">
          <ac:chgData name="Edgar Anaya" userId="d08b563f3a22d05c" providerId="LiveId" clId="{83EBE1AD-134F-4916-8553-6CB63B7EAC32}" dt="2022-04-05T03:27:39.092" v="354" actId="14100"/>
          <ac:spMkLst>
            <pc:docMk/>
            <pc:sldMk cId="616708893" sldId="262"/>
            <ac:spMk id="59" creationId="{E6FE0237-DFE8-4DF8-A32E-9CC09F20992E}"/>
          </ac:spMkLst>
        </pc:spChg>
        <pc:spChg chg="mod">
          <ac:chgData name="Edgar Anaya" userId="d08b563f3a22d05c" providerId="LiveId" clId="{83EBE1AD-134F-4916-8553-6CB63B7EAC32}" dt="2022-04-05T03:30:06.001" v="474" actId="20577"/>
          <ac:spMkLst>
            <pc:docMk/>
            <pc:sldMk cId="616708893" sldId="262"/>
            <ac:spMk id="62" creationId="{F1036A95-DAAD-465D-8CCC-F8F6A3AEDD21}"/>
          </ac:spMkLst>
        </pc:spChg>
        <pc:spChg chg="mod">
          <ac:chgData name="Edgar Anaya" userId="d08b563f3a22d05c" providerId="LiveId" clId="{83EBE1AD-134F-4916-8553-6CB63B7EAC32}" dt="2022-04-05T03:27:39.092" v="354" actId="14100"/>
          <ac:spMkLst>
            <pc:docMk/>
            <pc:sldMk cId="616708893" sldId="262"/>
            <ac:spMk id="64" creationId="{B40606B5-420E-46D9-9B14-23C9C654C5F5}"/>
          </ac:spMkLst>
        </pc:spChg>
        <pc:spChg chg="mod">
          <ac:chgData name="Edgar Anaya" userId="d08b563f3a22d05c" providerId="LiveId" clId="{83EBE1AD-134F-4916-8553-6CB63B7EAC32}" dt="2022-04-05T03:27:39.092" v="354" actId="14100"/>
          <ac:spMkLst>
            <pc:docMk/>
            <pc:sldMk cId="616708893" sldId="262"/>
            <ac:spMk id="65" creationId="{162BFA88-82B7-4E02-B9D7-DFC56A1876D9}"/>
          </ac:spMkLst>
        </pc:spChg>
        <pc:spChg chg="mod">
          <ac:chgData name="Edgar Anaya" userId="d08b563f3a22d05c" providerId="LiveId" clId="{83EBE1AD-134F-4916-8553-6CB63B7EAC32}" dt="2022-04-05T03:29:45.407" v="468" actId="1076"/>
          <ac:spMkLst>
            <pc:docMk/>
            <pc:sldMk cId="616708893" sldId="262"/>
            <ac:spMk id="66" creationId="{78270EFF-4040-4E8C-8CC2-7D53FD7204E7}"/>
          </ac:spMkLst>
        </pc:spChg>
        <pc:spChg chg="del mod">
          <ac:chgData name="Edgar Anaya" userId="d08b563f3a22d05c" providerId="LiveId" clId="{83EBE1AD-134F-4916-8553-6CB63B7EAC32}" dt="2022-04-05T03:29:39.364" v="466" actId="478"/>
          <ac:spMkLst>
            <pc:docMk/>
            <pc:sldMk cId="616708893" sldId="262"/>
            <ac:spMk id="67" creationId="{0B5194CD-0954-4F86-84DD-4CFD19B02500}"/>
          </ac:spMkLst>
        </pc:spChg>
        <pc:spChg chg="mod">
          <ac:chgData name="Edgar Anaya" userId="d08b563f3a22d05c" providerId="LiveId" clId="{83EBE1AD-134F-4916-8553-6CB63B7EAC32}" dt="2022-04-05T03:28:24.207" v="369" actId="1036"/>
          <ac:spMkLst>
            <pc:docMk/>
            <pc:sldMk cId="616708893" sldId="262"/>
            <ac:spMk id="69" creationId="{4B35404F-8815-4112-AE41-B12A0F74115D}"/>
          </ac:spMkLst>
        </pc:spChg>
        <pc:spChg chg="mod">
          <ac:chgData name="Edgar Anaya" userId="d08b563f3a22d05c" providerId="LiveId" clId="{83EBE1AD-134F-4916-8553-6CB63B7EAC32}" dt="2022-04-05T03:28:24.207" v="369" actId="1036"/>
          <ac:spMkLst>
            <pc:docMk/>
            <pc:sldMk cId="616708893" sldId="262"/>
            <ac:spMk id="70" creationId="{836B7A6B-7C32-46D3-BF9B-642F3A4ED1AA}"/>
          </ac:spMkLst>
        </pc:spChg>
        <pc:spChg chg="mod">
          <ac:chgData name="Edgar Anaya" userId="d08b563f3a22d05c" providerId="LiveId" clId="{83EBE1AD-134F-4916-8553-6CB63B7EAC32}" dt="2022-04-05T03:30:17.436" v="496" actId="20577"/>
          <ac:spMkLst>
            <pc:docMk/>
            <pc:sldMk cId="616708893" sldId="262"/>
            <ac:spMk id="71" creationId="{93C2D258-2A00-4DD3-BCE5-AC5AB615E936}"/>
          </ac:spMkLst>
        </pc:spChg>
        <pc:spChg chg="mod">
          <ac:chgData name="Edgar Anaya" userId="d08b563f3a22d05c" providerId="LiveId" clId="{83EBE1AD-134F-4916-8553-6CB63B7EAC32}" dt="2022-04-05T03:26:49.408" v="348" actId="1076"/>
          <ac:spMkLst>
            <pc:docMk/>
            <pc:sldMk cId="616708893" sldId="262"/>
            <ac:spMk id="72" creationId="{C4D402FD-A996-4A9A-AA1D-9B4EF6191873}"/>
          </ac:spMkLst>
        </pc:spChg>
        <pc:spChg chg="mod">
          <ac:chgData name="Edgar Anaya" userId="d08b563f3a22d05c" providerId="LiveId" clId="{83EBE1AD-134F-4916-8553-6CB63B7EAC32}" dt="2022-04-05T03:27:07.712" v="350" actId="14100"/>
          <ac:spMkLst>
            <pc:docMk/>
            <pc:sldMk cId="616708893" sldId="262"/>
            <ac:spMk id="73" creationId="{351716E0-02E3-486C-A672-D150AE014507}"/>
          </ac:spMkLst>
        </pc:spChg>
        <pc:spChg chg="mod">
          <ac:chgData name="Edgar Anaya" userId="d08b563f3a22d05c" providerId="LiveId" clId="{83EBE1AD-134F-4916-8553-6CB63B7EAC32}" dt="2022-04-05T03:27:07.712" v="350" actId="14100"/>
          <ac:spMkLst>
            <pc:docMk/>
            <pc:sldMk cId="616708893" sldId="262"/>
            <ac:spMk id="74" creationId="{42D8248A-9633-4A98-9AA8-E148E1EE5996}"/>
          </ac:spMkLst>
        </pc:spChg>
        <pc:spChg chg="mod">
          <ac:chgData name="Edgar Anaya" userId="d08b563f3a22d05c" providerId="LiveId" clId="{83EBE1AD-134F-4916-8553-6CB63B7EAC32}" dt="2022-04-05T03:28:44.817" v="395" actId="1038"/>
          <ac:spMkLst>
            <pc:docMk/>
            <pc:sldMk cId="616708893" sldId="262"/>
            <ac:spMk id="75" creationId="{D4EC3BC9-4799-437F-8BBA-0E1279FF5AC6}"/>
          </ac:spMkLst>
        </pc:spChg>
        <pc:spChg chg="mod">
          <ac:chgData name="Edgar Anaya" userId="d08b563f3a22d05c" providerId="LiveId" clId="{83EBE1AD-134F-4916-8553-6CB63B7EAC32}" dt="2022-04-05T03:28:24.207" v="369" actId="1036"/>
          <ac:spMkLst>
            <pc:docMk/>
            <pc:sldMk cId="616708893" sldId="262"/>
            <ac:spMk id="76" creationId="{37A3A3DC-D84F-40FE-94A3-C5258175ABE4}"/>
          </ac:spMkLst>
        </pc:spChg>
        <pc:spChg chg="mod">
          <ac:chgData name="Edgar Anaya" userId="d08b563f3a22d05c" providerId="LiveId" clId="{83EBE1AD-134F-4916-8553-6CB63B7EAC32}" dt="2022-04-05T03:28:35.216" v="375" actId="1038"/>
          <ac:spMkLst>
            <pc:docMk/>
            <pc:sldMk cId="616708893" sldId="262"/>
            <ac:spMk id="77" creationId="{6AE68165-6FCB-4D99-B4CF-F4CCD3B1EB91}"/>
          </ac:spMkLst>
        </pc:spChg>
        <pc:spChg chg="del mod">
          <ac:chgData name="Edgar Anaya" userId="d08b563f3a22d05c" providerId="LiveId" clId="{83EBE1AD-134F-4916-8553-6CB63B7EAC32}" dt="2022-04-05T03:29:56.217" v="470" actId="478"/>
          <ac:spMkLst>
            <pc:docMk/>
            <pc:sldMk cId="616708893" sldId="262"/>
            <ac:spMk id="78" creationId="{5A4DCE67-6793-4387-9DE7-5B7875A49041}"/>
          </ac:spMkLst>
        </pc:spChg>
        <pc:spChg chg="mod">
          <ac:chgData name="Edgar Anaya" userId="d08b563f3a22d05c" providerId="LiveId" clId="{83EBE1AD-134F-4916-8553-6CB63B7EAC32}" dt="2022-04-05T03:29:18.279" v="462" actId="20577"/>
          <ac:spMkLst>
            <pc:docMk/>
            <pc:sldMk cId="616708893" sldId="262"/>
            <ac:spMk id="117" creationId="{00000000-0000-0000-0000-000000000000}"/>
          </ac:spMkLst>
        </pc:spChg>
        <pc:picChg chg="add mod">
          <ac:chgData name="Edgar Anaya" userId="d08b563f3a22d05c" providerId="LiveId" clId="{83EBE1AD-134F-4916-8553-6CB63B7EAC32}" dt="2022-04-05T03:25:55.500" v="340" actId="1035"/>
          <ac:picMkLst>
            <pc:docMk/>
            <pc:sldMk cId="616708893" sldId="262"/>
            <ac:picMk id="32" creationId="{7EF23A97-3491-4DF9-AD38-E3C292862700}"/>
          </ac:picMkLst>
        </pc:picChg>
      </pc:sldChg>
      <pc:sldMasterChg chg="delSp mod">
        <pc:chgData name="Edgar Anaya" userId="d08b563f3a22d05c" providerId="LiveId" clId="{83EBE1AD-134F-4916-8553-6CB63B7EAC32}" dt="2022-04-05T03:13:42.893" v="1" actId="478"/>
        <pc:sldMasterMkLst>
          <pc:docMk/>
          <pc:sldMasterMk cId="2574068247" sldId="2147483648"/>
        </pc:sldMasterMkLst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2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9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12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13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14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42.893" v="1" actId="478"/>
          <ac:spMkLst>
            <pc:docMk/>
            <pc:sldMasterMk cId="2574068247" sldId="2147483648"/>
            <ac:spMk id="16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17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18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20" creationId="{00000000-0000-0000-0000-000000000000}"/>
          </ac:spMkLst>
        </pc:spChg>
        <pc:spChg chg="del">
          <ac:chgData name="Edgar Anaya" userId="d08b563f3a22d05c" providerId="LiveId" clId="{83EBE1AD-134F-4916-8553-6CB63B7EAC32}" dt="2022-04-05T03:13:39.982" v="0" actId="478"/>
          <ac:spMkLst>
            <pc:docMk/>
            <pc:sldMasterMk cId="2574068247" sldId="2147483648"/>
            <ac:spMk id="21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0">
            <a:extLst>
              <a:ext uri="{FF2B5EF4-FFF2-40B4-BE49-F238E27FC236}">
                <a16:creationId xmlns:a16="http://schemas.microsoft.com/office/drawing/2014/main" id="{351716E0-02E3-486C-A672-D150AE014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85" y="2356773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OEE</a:t>
            </a:r>
          </a:p>
        </p:txBody>
      </p:sp>
      <p:sp>
        <p:nvSpPr>
          <p:cNvPr id="74" name="Rectangle 30">
            <a:extLst>
              <a:ext uri="{FF2B5EF4-FFF2-40B4-BE49-F238E27FC236}">
                <a16:creationId xmlns:a16="http://schemas.microsoft.com/office/drawing/2014/main" id="{42D8248A-9633-4A98-9AA8-E148E1EE5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630" y="2964266"/>
            <a:ext cx="1086124" cy="80533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Process Capability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542973" y="953520"/>
            <a:ext cx="4470401" cy="369332"/>
          </a:xfrm>
          <a:prstGeom prst="rect">
            <a:avLst/>
          </a:prstGeom>
          <a:ln>
            <a:solidFill>
              <a:srgbClr val="A385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Review Training subjects for Managers</a:t>
            </a:r>
            <a:endParaRPr lang="en-US" dirty="0"/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323326E5-01A6-4291-AF38-98C406EA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828" y="5155372"/>
            <a:ext cx="1086124" cy="79482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5 Whys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669B5E-36C6-4D15-91D9-42560C902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334" y="2477319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Policy Deployment</a:t>
            </a:r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4834A1D1-D72B-4283-8094-9EF2AD4BC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265" y="4855239"/>
            <a:ext cx="1086124" cy="79482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Cause and Effect Analysis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68AF1A4C-EE92-4CD0-86E8-1AE4836FC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96" y="5780801"/>
            <a:ext cx="1083649" cy="79088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Data Collection Plan</a:t>
            </a:r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E733E909-9C41-47A4-B642-97B63025D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191" y="2214259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Activity Network</a:t>
            </a:r>
          </a:p>
        </p:txBody>
      </p:sp>
      <p:sp>
        <p:nvSpPr>
          <p:cNvPr id="46" name="Rectangle 30">
            <a:extLst>
              <a:ext uri="{FF2B5EF4-FFF2-40B4-BE49-F238E27FC236}">
                <a16:creationId xmlns:a16="http://schemas.microsoft.com/office/drawing/2014/main" id="{F0F94875-D52F-403F-97BA-1669D9113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340" y="5098034"/>
            <a:ext cx="1083649" cy="79088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Benchmarking</a:t>
            </a:r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EC19336D-8ABD-4E5A-B3C7-5AD17EC6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349" y="3225328"/>
            <a:ext cx="1086124" cy="80533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DMAIC</a:t>
            </a:r>
          </a:p>
        </p:txBody>
      </p:sp>
      <p:sp>
        <p:nvSpPr>
          <p:cNvPr id="56" name="Rectangle 30">
            <a:extLst>
              <a:ext uri="{FF2B5EF4-FFF2-40B4-BE49-F238E27FC236}">
                <a16:creationId xmlns:a16="http://schemas.microsoft.com/office/drawing/2014/main" id="{A6724E78-CDE7-4D57-B5EC-3B6E475B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118" y="5767082"/>
            <a:ext cx="1086124" cy="79482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FMEA</a:t>
            </a:r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E2EA5F44-E80C-4D55-98B5-2DF7E22CC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222" y="5946049"/>
            <a:ext cx="1086124" cy="79482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Kanban</a:t>
            </a:r>
          </a:p>
        </p:txBody>
      </p:sp>
      <p:sp>
        <p:nvSpPr>
          <p:cNvPr id="64" name="Rectangle 30">
            <a:extLst>
              <a:ext uri="{FF2B5EF4-FFF2-40B4-BE49-F238E27FC236}">
                <a16:creationId xmlns:a16="http://schemas.microsoft.com/office/drawing/2014/main" id="{B40606B5-420E-46D9-9B14-23C9C654C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372" y="4898873"/>
            <a:ext cx="1086124" cy="79482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Root Cause Analysis</a:t>
            </a:r>
          </a:p>
        </p:txBody>
      </p:sp>
      <p:sp>
        <p:nvSpPr>
          <p:cNvPr id="65" name="Rectangle 30">
            <a:extLst>
              <a:ext uri="{FF2B5EF4-FFF2-40B4-BE49-F238E27FC236}">
                <a16:creationId xmlns:a16="http://schemas.microsoft.com/office/drawing/2014/main" id="{162BFA88-82B7-4E02-B9D7-DFC56A187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211" y="5119763"/>
            <a:ext cx="1086124" cy="79482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SMED</a:t>
            </a:r>
          </a:p>
        </p:txBody>
      </p:sp>
      <p:sp>
        <p:nvSpPr>
          <p:cNvPr id="66" name="Rectangle 30">
            <a:extLst>
              <a:ext uri="{FF2B5EF4-FFF2-40B4-BE49-F238E27FC236}">
                <a16:creationId xmlns:a16="http://schemas.microsoft.com/office/drawing/2014/main" id="{78270EFF-4040-4E8C-8CC2-7D53FD72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5254" y="5820936"/>
            <a:ext cx="1086124" cy="79482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TPM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B35404F-8815-4112-AE41-B12A0F74115D}"/>
              </a:ext>
            </a:extLst>
          </p:cNvPr>
          <p:cNvSpPr txBox="1"/>
          <p:nvPr/>
        </p:nvSpPr>
        <p:spPr>
          <a:xfrm>
            <a:off x="7220553" y="4437724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Lean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6B7A6B-7C32-46D3-BF9B-642F3A4ED1AA}"/>
              </a:ext>
            </a:extLst>
          </p:cNvPr>
          <p:cNvSpPr txBox="1"/>
          <p:nvPr/>
        </p:nvSpPr>
        <p:spPr>
          <a:xfrm>
            <a:off x="770336" y="4437724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Data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49" name="Rectangle 30">
            <a:extLst>
              <a:ext uri="{FF2B5EF4-FFF2-40B4-BE49-F238E27FC236}">
                <a16:creationId xmlns:a16="http://schemas.microsoft.com/office/drawing/2014/main" id="{46BC27D2-5D74-4500-9DA5-57750DECA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332" y="5820936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Brainstorming</a:t>
            </a:r>
          </a:p>
        </p:txBody>
      </p:sp>
      <p:sp>
        <p:nvSpPr>
          <p:cNvPr id="47" name="Rectangle 30">
            <a:extLst>
              <a:ext uri="{FF2B5EF4-FFF2-40B4-BE49-F238E27FC236}">
                <a16:creationId xmlns:a16="http://schemas.microsoft.com/office/drawing/2014/main" id="{72596DAB-7357-4E26-8E98-D73DD24F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312" y="5787837"/>
            <a:ext cx="1083649" cy="79088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Audit Checklist</a:t>
            </a:r>
          </a:p>
        </p:txBody>
      </p:sp>
      <p:sp>
        <p:nvSpPr>
          <p:cNvPr id="59" name="Rectangle 30">
            <a:extLst>
              <a:ext uri="{FF2B5EF4-FFF2-40B4-BE49-F238E27FC236}">
                <a16:creationId xmlns:a16="http://schemas.microsoft.com/office/drawing/2014/main" id="{E6FE0237-DFE8-4DF8-A32E-9CC09F209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097" y="5155372"/>
            <a:ext cx="1086124" cy="79482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Kaizen</a:t>
            </a:r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93C2D258-2A00-4DD3-BCE5-AC5AB615E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631" y="2243228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Pareto and Histogram</a:t>
            </a:r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C4D402FD-A996-4A9A-AA1D-9B4EF6191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696" y="3301524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Work Breakdown Structure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4EC3BC9-4799-437F-8BBA-0E1279FF5AC6}"/>
              </a:ext>
            </a:extLst>
          </p:cNvPr>
          <p:cNvSpPr txBox="1"/>
          <p:nvPr/>
        </p:nvSpPr>
        <p:spPr>
          <a:xfrm>
            <a:off x="1699248" y="1735066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Metrics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7A3A3DC-D84F-40FE-94A3-C5258175ABE4}"/>
              </a:ext>
            </a:extLst>
          </p:cNvPr>
          <p:cNvSpPr txBox="1"/>
          <p:nvPr/>
        </p:nvSpPr>
        <p:spPr>
          <a:xfrm>
            <a:off x="3378229" y="4437724"/>
            <a:ext cx="1835184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Problem Solving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E68165-6FCB-4D99-B4CF-F4CCD3B1EB91}"/>
              </a:ext>
            </a:extLst>
          </p:cNvPr>
          <p:cNvSpPr txBox="1"/>
          <p:nvPr/>
        </p:nvSpPr>
        <p:spPr>
          <a:xfrm>
            <a:off x="6335255" y="1735066"/>
            <a:ext cx="118719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Planning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62" name="Rectangle 30">
            <a:extLst>
              <a:ext uri="{FF2B5EF4-FFF2-40B4-BE49-F238E27FC236}">
                <a16:creationId xmlns:a16="http://schemas.microsoft.com/office/drawing/2014/main" id="{F1036A95-DAAD-465D-8CCC-F8F6A3AE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888" y="2905995"/>
            <a:ext cx="1086124" cy="80533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SPC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EF23A97-3491-4DF9-AD38-E3C292862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7" y="162621"/>
            <a:ext cx="568073" cy="7098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9AE021-C4CF-4B12-9BCF-CF14589EC5E2}"/>
              </a:ext>
            </a:extLst>
          </p:cNvPr>
          <p:cNvSpPr txBox="1"/>
          <p:nvPr/>
        </p:nvSpPr>
        <p:spPr>
          <a:xfrm>
            <a:off x="1034337" y="286735"/>
            <a:ext cx="236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>
                <a:solidFill>
                  <a:srgbClr val="A38500"/>
                </a:solidFill>
              </a:rPr>
              <a:t>PathStone</a:t>
            </a:r>
            <a:r>
              <a:rPr lang="en-CA" sz="2400" b="1" dirty="0">
                <a:solidFill>
                  <a:srgbClr val="A38500"/>
                </a:solidFill>
              </a:rPr>
              <a:t> Group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82919-B210-4D9B-8648-81D4A5D1DEB0}"/>
              </a:ext>
            </a:extLst>
          </p:cNvPr>
          <p:cNvSpPr txBox="1"/>
          <p:nvPr/>
        </p:nvSpPr>
        <p:spPr>
          <a:xfrm>
            <a:off x="3783394" y="513660"/>
            <a:ext cx="745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Revision: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757E93-5ECA-4375-95DB-456A20E5539C}"/>
              </a:ext>
            </a:extLst>
          </p:cNvPr>
          <p:cNvSpPr txBox="1"/>
          <p:nvPr/>
        </p:nvSpPr>
        <p:spPr>
          <a:xfrm>
            <a:off x="4009032" y="295821"/>
            <a:ext cx="519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Date: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659780-F515-4CE8-8657-8B511442C270}"/>
              </a:ext>
            </a:extLst>
          </p:cNvPr>
          <p:cNvSpPr txBox="1"/>
          <p:nvPr/>
        </p:nvSpPr>
        <p:spPr>
          <a:xfrm>
            <a:off x="3684584" y="731500"/>
            <a:ext cx="844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Facilitator: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C072ED-897E-4C77-B825-5180D46B705A}"/>
              </a:ext>
            </a:extLst>
          </p:cNvPr>
          <p:cNvSpPr txBox="1"/>
          <p:nvPr/>
        </p:nvSpPr>
        <p:spPr>
          <a:xfrm>
            <a:off x="3849755" y="978267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Subject: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DCB97D-0EBE-4EF3-A306-5581EF3379A2}"/>
              </a:ext>
            </a:extLst>
          </p:cNvPr>
          <p:cNvSpPr txBox="1"/>
          <p:nvPr/>
        </p:nvSpPr>
        <p:spPr>
          <a:xfrm>
            <a:off x="4542973" y="656666"/>
            <a:ext cx="4470401" cy="276999"/>
          </a:xfrm>
          <a:prstGeom prst="rect">
            <a:avLst/>
          </a:prstGeom>
          <a:ln>
            <a:solidFill>
              <a:srgbClr val="A385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John Devlin</a:t>
            </a:r>
            <a:endParaRPr lang="en-US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6E908F-90A2-4B48-B0E6-E34AE47F06C6}"/>
              </a:ext>
            </a:extLst>
          </p:cNvPr>
          <p:cNvSpPr txBox="1"/>
          <p:nvPr/>
        </p:nvSpPr>
        <p:spPr>
          <a:xfrm>
            <a:off x="4542973" y="344610"/>
            <a:ext cx="4470401" cy="276999"/>
          </a:xfrm>
          <a:prstGeom prst="rect">
            <a:avLst/>
          </a:prstGeom>
          <a:ln>
            <a:solidFill>
              <a:srgbClr val="A385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1</a:t>
            </a:r>
            <a:endParaRPr lang="en-US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ED9B71-4EB3-4561-9147-37A72345E836}"/>
              </a:ext>
            </a:extLst>
          </p:cNvPr>
          <p:cNvSpPr txBox="1"/>
          <p:nvPr/>
        </p:nvSpPr>
        <p:spPr>
          <a:xfrm>
            <a:off x="4542973" y="47069"/>
            <a:ext cx="4470401" cy="276999"/>
          </a:xfrm>
          <a:prstGeom prst="rect">
            <a:avLst/>
          </a:prstGeom>
          <a:ln>
            <a:solidFill>
              <a:srgbClr val="A385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September 12</a:t>
            </a:r>
            <a:r>
              <a:rPr lang="en-US" sz="1200" baseline="30000" dirty="0">
                <a:solidFill>
                  <a:prstClr val="black"/>
                </a:solidFill>
              </a:rPr>
              <a:t>th</a:t>
            </a:r>
            <a:r>
              <a:rPr lang="en-US" sz="1200" dirty="0">
                <a:solidFill>
                  <a:prstClr val="black"/>
                </a:solidFill>
              </a:rPr>
              <a:t> 2021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670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64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Edgar Anaya</cp:lastModifiedBy>
  <cp:revision>264</cp:revision>
  <dcterms:created xsi:type="dcterms:W3CDTF">2013-12-01T22:07:52Z</dcterms:created>
  <dcterms:modified xsi:type="dcterms:W3CDTF">2022-04-05T03:33:05Z</dcterms:modified>
</cp:coreProperties>
</file>